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03"/>
    <p:restoredTop sz="94679"/>
  </p:normalViewPr>
  <p:slideViewPr>
    <p:cSldViewPr>
      <p:cViewPr varScale="1">
        <p:scale>
          <a:sx n="66" d="100"/>
          <a:sy n="66" d="100"/>
        </p:scale>
        <p:origin x="450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svg"/><Relationship Id="rId1" Type="http://schemas.openxmlformats.org/officeDocument/2006/relationships/image" Target="../media/image34.png"/><Relationship Id="rId6" Type="http://schemas.openxmlformats.org/officeDocument/2006/relationships/image" Target="../media/image39.svg"/><Relationship Id="rId5" Type="http://schemas.openxmlformats.org/officeDocument/2006/relationships/image" Target="../media/image38.png"/><Relationship Id="rId4" Type="http://schemas.openxmlformats.org/officeDocument/2006/relationships/image" Target="../media/image37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svg"/><Relationship Id="rId1" Type="http://schemas.openxmlformats.org/officeDocument/2006/relationships/image" Target="../media/image34.png"/><Relationship Id="rId6" Type="http://schemas.openxmlformats.org/officeDocument/2006/relationships/image" Target="../media/image39.svg"/><Relationship Id="rId5" Type="http://schemas.openxmlformats.org/officeDocument/2006/relationships/image" Target="../media/image38.png"/><Relationship Id="rId4" Type="http://schemas.openxmlformats.org/officeDocument/2006/relationships/image" Target="../media/image3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BF0B90-DC52-4F89-898B-B4CC30D5AA06}" type="doc">
      <dgm:prSet loTypeId="urn:microsoft.com/office/officeart/2005/8/layout/hierarchy1" loCatId="hierarchy" qsTypeId="urn:microsoft.com/office/officeart/2005/8/quickstyle/simple4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E42E79FE-4F27-4DB7-8180-175F52579140}">
      <dgm:prSet/>
      <dgm:spPr/>
      <dgm:t>
        <a:bodyPr/>
        <a:lstStyle/>
        <a:p>
          <a:r>
            <a:rPr lang="en-US"/>
            <a:t>Define educational objectives (e.g., proper bleeding control techniques)</a:t>
          </a:r>
        </a:p>
      </dgm:t>
    </dgm:pt>
    <dgm:pt modelId="{42F590FD-5386-4466-8720-504259397F40}" type="parTrans" cxnId="{95F63046-F059-4041-A7AA-EFFA88EEFCD6}">
      <dgm:prSet/>
      <dgm:spPr/>
      <dgm:t>
        <a:bodyPr/>
        <a:lstStyle/>
        <a:p>
          <a:endParaRPr lang="en-US"/>
        </a:p>
      </dgm:t>
    </dgm:pt>
    <dgm:pt modelId="{08B5B248-C058-467F-8B1E-ADCB538E4E5C}" type="sibTrans" cxnId="{95F63046-F059-4041-A7AA-EFFA88EEFCD6}">
      <dgm:prSet/>
      <dgm:spPr/>
      <dgm:t>
        <a:bodyPr/>
        <a:lstStyle/>
        <a:p>
          <a:endParaRPr lang="en-US"/>
        </a:p>
      </dgm:t>
    </dgm:pt>
    <dgm:pt modelId="{4D68D9BC-07D9-4D82-8102-F53141D56E93}">
      <dgm:prSet/>
      <dgm:spPr/>
      <dgm:t>
        <a:bodyPr/>
        <a:lstStyle/>
        <a:p>
          <a:r>
            <a:rPr lang="en-US"/>
            <a:t>Identify the target audience (medical staff, laypeople, students)</a:t>
          </a:r>
        </a:p>
      </dgm:t>
    </dgm:pt>
    <dgm:pt modelId="{C9037FCB-AF66-46CB-8146-3CEA63933811}" type="parTrans" cxnId="{DC32F2FC-C8AF-460F-8EFB-CAEA76A8AF1E}">
      <dgm:prSet/>
      <dgm:spPr/>
      <dgm:t>
        <a:bodyPr/>
        <a:lstStyle/>
        <a:p>
          <a:endParaRPr lang="en-US"/>
        </a:p>
      </dgm:t>
    </dgm:pt>
    <dgm:pt modelId="{3F33B881-1526-46FC-9E5B-BE7CEB0AB371}" type="sibTrans" cxnId="{DC32F2FC-C8AF-460F-8EFB-CAEA76A8AF1E}">
      <dgm:prSet/>
      <dgm:spPr/>
      <dgm:t>
        <a:bodyPr/>
        <a:lstStyle/>
        <a:p>
          <a:endParaRPr lang="en-US"/>
        </a:p>
      </dgm:t>
    </dgm:pt>
    <dgm:pt modelId="{D5910874-DA1B-4DBB-80AE-4BEA000B3DA3}">
      <dgm:prSet/>
      <dgm:spPr/>
      <dgm:t>
        <a:bodyPr/>
        <a:lstStyle/>
        <a:p>
          <a:r>
            <a:rPr lang="en-US"/>
            <a:t>Design a realistic environment (e.g., street, home, hospital)</a:t>
          </a:r>
        </a:p>
      </dgm:t>
    </dgm:pt>
    <dgm:pt modelId="{3412233A-B8E2-4619-90FF-82B1368CFA38}" type="parTrans" cxnId="{2E07B62F-E4B5-4E5B-AE7B-D775320508F4}">
      <dgm:prSet/>
      <dgm:spPr/>
      <dgm:t>
        <a:bodyPr/>
        <a:lstStyle/>
        <a:p>
          <a:endParaRPr lang="en-US"/>
        </a:p>
      </dgm:t>
    </dgm:pt>
    <dgm:pt modelId="{EBD18A9D-139E-455F-A7CD-78F183A1E1C2}" type="sibTrans" cxnId="{2E07B62F-E4B5-4E5B-AE7B-D775320508F4}">
      <dgm:prSet/>
      <dgm:spPr/>
      <dgm:t>
        <a:bodyPr/>
        <a:lstStyle/>
        <a:p>
          <a:endParaRPr lang="en-US"/>
        </a:p>
      </dgm:t>
    </dgm:pt>
    <dgm:pt modelId="{B82F4C81-DBCB-5F4A-B339-8680535486B3}" type="pres">
      <dgm:prSet presAssocID="{C4BF0B90-DC52-4F89-898B-B4CC30D5AA0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5C672DE-AB90-1547-AB13-B4DC2754C154}" type="pres">
      <dgm:prSet presAssocID="{E42E79FE-4F27-4DB7-8180-175F52579140}" presName="hierRoot1" presStyleCnt="0"/>
      <dgm:spPr/>
    </dgm:pt>
    <dgm:pt modelId="{6027A65C-D3AA-6A4E-B96E-7F0081369909}" type="pres">
      <dgm:prSet presAssocID="{E42E79FE-4F27-4DB7-8180-175F52579140}" presName="composite" presStyleCnt="0"/>
      <dgm:spPr/>
    </dgm:pt>
    <dgm:pt modelId="{7343AC16-7694-2546-A1B7-DC1E1259DE7C}" type="pres">
      <dgm:prSet presAssocID="{E42E79FE-4F27-4DB7-8180-175F52579140}" presName="background" presStyleLbl="node0" presStyleIdx="0" presStyleCnt="3"/>
      <dgm:spPr/>
    </dgm:pt>
    <dgm:pt modelId="{9093AD40-6493-304A-A186-889AA193E849}" type="pres">
      <dgm:prSet presAssocID="{E42E79FE-4F27-4DB7-8180-175F52579140}" presName="text" presStyleLbl="fgAcc0" presStyleIdx="0" presStyleCnt="3">
        <dgm:presLayoutVars>
          <dgm:chPref val="3"/>
        </dgm:presLayoutVars>
      </dgm:prSet>
      <dgm:spPr/>
    </dgm:pt>
    <dgm:pt modelId="{6CB86C87-1C38-8841-AC68-1A9E9FA21639}" type="pres">
      <dgm:prSet presAssocID="{E42E79FE-4F27-4DB7-8180-175F52579140}" presName="hierChild2" presStyleCnt="0"/>
      <dgm:spPr/>
    </dgm:pt>
    <dgm:pt modelId="{D7CE8474-05B8-AB4C-BF5F-3BC2E2302784}" type="pres">
      <dgm:prSet presAssocID="{4D68D9BC-07D9-4D82-8102-F53141D56E93}" presName="hierRoot1" presStyleCnt="0"/>
      <dgm:spPr/>
    </dgm:pt>
    <dgm:pt modelId="{43741D12-CF63-7D4D-BB3C-3290E04CC865}" type="pres">
      <dgm:prSet presAssocID="{4D68D9BC-07D9-4D82-8102-F53141D56E93}" presName="composite" presStyleCnt="0"/>
      <dgm:spPr/>
    </dgm:pt>
    <dgm:pt modelId="{6A4D4829-8D06-524F-9346-5102CB452C13}" type="pres">
      <dgm:prSet presAssocID="{4D68D9BC-07D9-4D82-8102-F53141D56E93}" presName="background" presStyleLbl="node0" presStyleIdx="1" presStyleCnt="3"/>
      <dgm:spPr/>
    </dgm:pt>
    <dgm:pt modelId="{C813BD60-B8DC-D74A-86B9-55762DA88C3F}" type="pres">
      <dgm:prSet presAssocID="{4D68D9BC-07D9-4D82-8102-F53141D56E93}" presName="text" presStyleLbl="fgAcc0" presStyleIdx="1" presStyleCnt="3">
        <dgm:presLayoutVars>
          <dgm:chPref val="3"/>
        </dgm:presLayoutVars>
      </dgm:prSet>
      <dgm:spPr/>
    </dgm:pt>
    <dgm:pt modelId="{7D751D06-8DE8-D649-9E31-575EE71CC23F}" type="pres">
      <dgm:prSet presAssocID="{4D68D9BC-07D9-4D82-8102-F53141D56E93}" presName="hierChild2" presStyleCnt="0"/>
      <dgm:spPr/>
    </dgm:pt>
    <dgm:pt modelId="{DD2C3D48-AECB-AD44-A347-074D74D8E9E5}" type="pres">
      <dgm:prSet presAssocID="{D5910874-DA1B-4DBB-80AE-4BEA000B3DA3}" presName="hierRoot1" presStyleCnt="0"/>
      <dgm:spPr/>
    </dgm:pt>
    <dgm:pt modelId="{45286493-8EDF-8649-9E99-08DD679C2B3B}" type="pres">
      <dgm:prSet presAssocID="{D5910874-DA1B-4DBB-80AE-4BEA000B3DA3}" presName="composite" presStyleCnt="0"/>
      <dgm:spPr/>
    </dgm:pt>
    <dgm:pt modelId="{13B486A6-B4E5-D244-980F-62776B2DA809}" type="pres">
      <dgm:prSet presAssocID="{D5910874-DA1B-4DBB-80AE-4BEA000B3DA3}" presName="background" presStyleLbl="node0" presStyleIdx="2" presStyleCnt="3"/>
      <dgm:spPr/>
    </dgm:pt>
    <dgm:pt modelId="{BC7FAF79-0083-AD4F-8894-54FCCA91173A}" type="pres">
      <dgm:prSet presAssocID="{D5910874-DA1B-4DBB-80AE-4BEA000B3DA3}" presName="text" presStyleLbl="fgAcc0" presStyleIdx="2" presStyleCnt="3">
        <dgm:presLayoutVars>
          <dgm:chPref val="3"/>
        </dgm:presLayoutVars>
      </dgm:prSet>
      <dgm:spPr/>
    </dgm:pt>
    <dgm:pt modelId="{AD5CD1E2-EEF9-8748-8A77-2D216BB88DF7}" type="pres">
      <dgm:prSet presAssocID="{D5910874-DA1B-4DBB-80AE-4BEA000B3DA3}" presName="hierChild2" presStyleCnt="0"/>
      <dgm:spPr/>
    </dgm:pt>
  </dgm:ptLst>
  <dgm:cxnLst>
    <dgm:cxn modelId="{2E07B62F-E4B5-4E5B-AE7B-D775320508F4}" srcId="{C4BF0B90-DC52-4F89-898B-B4CC30D5AA06}" destId="{D5910874-DA1B-4DBB-80AE-4BEA000B3DA3}" srcOrd="2" destOrd="0" parTransId="{3412233A-B8E2-4619-90FF-82B1368CFA38}" sibTransId="{EBD18A9D-139E-455F-A7CD-78F183A1E1C2}"/>
    <dgm:cxn modelId="{4AA38333-C097-4046-95EF-D44EE2729DF1}" type="presOf" srcId="{D5910874-DA1B-4DBB-80AE-4BEA000B3DA3}" destId="{BC7FAF79-0083-AD4F-8894-54FCCA91173A}" srcOrd="0" destOrd="0" presId="urn:microsoft.com/office/officeart/2005/8/layout/hierarchy1"/>
    <dgm:cxn modelId="{95F63046-F059-4041-A7AA-EFFA88EEFCD6}" srcId="{C4BF0B90-DC52-4F89-898B-B4CC30D5AA06}" destId="{E42E79FE-4F27-4DB7-8180-175F52579140}" srcOrd="0" destOrd="0" parTransId="{42F590FD-5386-4466-8720-504259397F40}" sibTransId="{08B5B248-C058-467F-8B1E-ADCB538E4E5C}"/>
    <dgm:cxn modelId="{CFC8D44A-5BD8-6C4A-A5E6-F6131F0E3019}" type="presOf" srcId="{4D68D9BC-07D9-4D82-8102-F53141D56E93}" destId="{C813BD60-B8DC-D74A-86B9-55762DA88C3F}" srcOrd="0" destOrd="0" presId="urn:microsoft.com/office/officeart/2005/8/layout/hierarchy1"/>
    <dgm:cxn modelId="{6521D354-1BA0-9C41-9F63-857CFA5E2A51}" type="presOf" srcId="{E42E79FE-4F27-4DB7-8180-175F52579140}" destId="{9093AD40-6493-304A-A186-889AA193E849}" srcOrd="0" destOrd="0" presId="urn:microsoft.com/office/officeart/2005/8/layout/hierarchy1"/>
    <dgm:cxn modelId="{764F23BB-F6AD-964D-A898-6CDB8FE25151}" type="presOf" srcId="{C4BF0B90-DC52-4F89-898B-B4CC30D5AA06}" destId="{B82F4C81-DBCB-5F4A-B339-8680535486B3}" srcOrd="0" destOrd="0" presId="urn:microsoft.com/office/officeart/2005/8/layout/hierarchy1"/>
    <dgm:cxn modelId="{DC32F2FC-C8AF-460F-8EFB-CAEA76A8AF1E}" srcId="{C4BF0B90-DC52-4F89-898B-B4CC30D5AA06}" destId="{4D68D9BC-07D9-4D82-8102-F53141D56E93}" srcOrd="1" destOrd="0" parTransId="{C9037FCB-AF66-46CB-8146-3CEA63933811}" sibTransId="{3F33B881-1526-46FC-9E5B-BE7CEB0AB371}"/>
    <dgm:cxn modelId="{7403D6F6-A677-A345-9A46-140450A8A9DD}" type="presParOf" srcId="{B82F4C81-DBCB-5F4A-B339-8680535486B3}" destId="{A5C672DE-AB90-1547-AB13-B4DC2754C154}" srcOrd="0" destOrd="0" presId="urn:microsoft.com/office/officeart/2005/8/layout/hierarchy1"/>
    <dgm:cxn modelId="{50B5BF8D-1536-604C-82BA-42FE71403B31}" type="presParOf" srcId="{A5C672DE-AB90-1547-AB13-B4DC2754C154}" destId="{6027A65C-D3AA-6A4E-B96E-7F0081369909}" srcOrd="0" destOrd="0" presId="urn:microsoft.com/office/officeart/2005/8/layout/hierarchy1"/>
    <dgm:cxn modelId="{909C6CB1-B794-9B48-8E19-ED758C690927}" type="presParOf" srcId="{6027A65C-D3AA-6A4E-B96E-7F0081369909}" destId="{7343AC16-7694-2546-A1B7-DC1E1259DE7C}" srcOrd="0" destOrd="0" presId="urn:microsoft.com/office/officeart/2005/8/layout/hierarchy1"/>
    <dgm:cxn modelId="{904D76D6-93A1-B64B-8EEA-83CC7ECFC821}" type="presParOf" srcId="{6027A65C-D3AA-6A4E-B96E-7F0081369909}" destId="{9093AD40-6493-304A-A186-889AA193E849}" srcOrd="1" destOrd="0" presId="urn:microsoft.com/office/officeart/2005/8/layout/hierarchy1"/>
    <dgm:cxn modelId="{FED2C867-3AE8-D44B-A51B-023E9E1710D8}" type="presParOf" srcId="{A5C672DE-AB90-1547-AB13-B4DC2754C154}" destId="{6CB86C87-1C38-8841-AC68-1A9E9FA21639}" srcOrd="1" destOrd="0" presId="urn:microsoft.com/office/officeart/2005/8/layout/hierarchy1"/>
    <dgm:cxn modelId="{57A61FBD-1481-3249-94B9-D1A8CAA62D9B}" type="presParOf" srcId="{B82F4C81-DBCB-5F4A-B339-8680535486B3}" destId="{D7CE8474-05B8-AB4C-BF5F-3BC2E2302784}" srcOrd="1" destOrd="0" presId="urn:microsoft.com/office/officeart/2005/8/layout/hierarchy1"/>
    <dgm:cxn modelId="{0642C363-DAC9-BE4A-BA72-23C7174C3ACD}" type="presParOf" srcId="{D7CE8474-05B8-AB4C-BF5F-3BC2E2302784}" destId="{43741D12-CF63-7D4D-BB3C-3290E04CC865}" srcOrd="0" destOrd="0" presId="urn:microsoft.com/office/officeart/2005/8/layout/hierarchy1"/>
    <dgm:cxn modelId="{47E1415A-F4F1-CF4B-BF68-7A8088BFA4D4}" type="presParOf" srcId="{43741D12-CF63-7D4D-BB3C-3290E04CC865}" destId="{6A4D4829-8D06-524F-9346-5102CB452C13}" srcOrd="0" destOrd="0" presId="urn:microsoft.com/office/officeart/2005/8/layout/hierarchy1"/>
    <dgm:cxn modelId="{A3A8294C-EC84-2F4C-8B33-9F3077CB4CE4}" type="presParOf" srcId="{43741D12-CF63-7D4D-BB3C-3290E04CC865}" destId="{C813BD60-B8DC-D74A-86B9-55762DA88C3F}" srcOrd="1" destOrd="0" presId="urn:microsoft.com/office/officeart/2005/8/layout/hierarchy1"/>
    <dgm:cxn modelId="{3CDB5131-C186-CB48-9ACD-B73DA16736F0}" type="presParOf" srcId="{D7CE8474-05B8-AB4C-BF5F-3BC2E2302784}" destId="{7D751D06-8DE8-D649-9E31-575EE71CC23F}" srcOrd="1" destOrd="0" presId="urn:microsoft.com/office/officeart/2005/8/layout/hierarchy1"/>
    <dgm:cxn modelId="{9BF141C8-02A2-7E45-B99B-697D74463CE8}" type="presParOf" srcId="{B82F4C81-DBCB-5F4A-B339-8680535486B3}" destId="{DD2C3D48-AECB-AD44-A347-074D74D8E9E5}" srcOrd="2" destOrd="0" presId="urn:microsoft.com/office/officeart/2005/8/layout/hierarchy1"/>
    <dgm:cxn modelId="{C33435D5-FB5B-A649-B93D-7E86C04485EA}" type="presParOf" srcId="{DD2C3D48-AECB-AD44-A347-074D74D8E9E5}" destId="{45286493-8EDF-8649-9E99-08DD679C2B3B}" srcOrd="0" destOrd="0" presId="urn:microsoft.com/office/officeart/2005/8/layout/hierarchy1"/>
    <dgm:cxn modelId="{2C97C8D2-60CE-354C-BD9E-9F397DEFB4E4}" type="presParOf" srcId="{45286493-8EDF-8649-9E99-08DD679C2B3B}" destId="{13B486A6-B4E5-D244-980F-62776B2DA809}" srcOrd="0" destOrd="0" presId="urn:microsoft.com/office/officeart/2005/8/layout/hierarchy1"/>
    <dgm:cxn modelId="{7E403988-9F21-E24A-A3A8-8F21BB5A7A7A}" type="presParOf" srcId="{45286493-8EDF-8649-9E99-08DD679C2B3B}" destId="{BC7FAF79-0083-AD4F-8894-54FCCA91173A}" srcOrd="1" destOrd="0" presId="urn:microsoft.com/office/officeart/2005/8/layout/hierarchy1"/>
    <dgm:cxn modelId="{D10D42C0-6F7F-A843-82CC-BFDCE3871B50}" type="presParOf" srcId="{DD2C3D48-AECB-AD44-A347-074D74D8E9E5}" destId="{AD5CD1E2-EEF9-8748-8A77-2D216BB88DF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A79EF2-2529-47B1-9190-A983C3C248B7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DE4FD40-FECC-4D6A-A54A-BD49553EEA92}">
      <dgm:prSet/>
      <dgm:spPr/>
      <dgm:t>
        <a:bodyPr/>
        <a:lstStyle/>
        <a:p>
          <a:r>
            <a:rPr lang="en-US"/>
            <a:t>Choose a VR platform</a:t>
          </a:r>
        </a:p>
      </dgm:t>
    </dgm:pt>
    <dgm:pt modelId="{0B050AA3-F72A-4C5C-9ADF-0A88DE04290F}" type="parTrans" cxnId="{223C07A7-B492-4EEB-AC71-8DE4824043CD}">
      <dgm:prSet/>
      <dgm:spPr/>
      <dgm:t>
        <a:bodyPr/>
        <a:lstStyle/>
        <a:p>
          <a:endParaRPr lang="en-US"/>
        </a:p>
      </dgm:t>
    </dgm:pt>
    <dgm:pt modelId="{B3146B79-818C-4ADE-80DF-666523E81776}" type="sibTrans" cxnId="{223C07A7-B492-4EEB-AC71-8DE4824043CD}">
      <dgm:prSet/>
      <dgm:spPr/>
      <dgm:t>
        <a:bodyPr/>
        <a:lstStyle/>
        <a:p>
          <a:endParaRPr lang="en-US"/>
        </a:p>
      </dgm:t>
    </dgm:pt>
    <dgm:pt modelId="{AFBBC631-D065-4A98-AF6E-6D1E3B961CC5}">
      <dgm:prSet/>
      <dgm:spPr/>
      <dgm:t>
        <a:bodyPr/>
        <a:lstStyle/>
        <a:p>
          <a:r>
            <a:rPr lang="en-US"/>
            <a:t>Define interaction mechanisms (controllers, voice commands, gestures)</a:t>
          </a:r>
        </a:p>
      </dgm:t>
    </dgm:pt>
    <dgm:pt modelId="{628EBE27-AF47-4C3F-9C39-CB19F516AD72}" type="parTrans" cxnId="{396A16DD-EBA2-48F2-9DC0-AB12C7E1A49D}">
      <dgm:prSet/>
      <dgm:spPr/>
      <dgm:t>
        <a:bodyPr/>
        <a:lstStyle/>
        <a:p>
          <a:endParaRPr lang="en-US"/>
        </a:p>
      </dgm:t>
    </dgm:pt>
    <dgm:pt modelId="{6FE7A5F4-B8CB-4858-8730-A8AA52C85DFC}" type="sibTrans" cxnId="{396A16DD-EBA2-48F2-9DC0-AB12C7E1A49D}">
      <dgm:prSet/>
      <dgm:spPr/>
      <dgm:t>
        <a:bodyPr/>
        <a:lstStyle/>
        <a:p>
          <a:endParaRPr lang="en-US"/>
        </a:p>
      </dgm:t>
    </dgm:pt>
    <dgm:pt modelId="{B8962C10-7161-4B0C-BB1A-0C331489D886}">
      <dgm:prSet/>
      <dgm:spPr/>
      <dgm:t>
        <a:bodyPr/>
        <a:lstStyle/>
        <a:p>
          <a:r>
            <a:rPr lang="en-US"/>
            <a:t>Determine the level of graphical detail</a:t>
          </a:r>
        </a:p>
      </dgm:t>
    </dgm:pt>
    <dgm:pt modelId="{7C0D509B-C88D-4F40-ABD6-F94C9DC00439}" type="parTrans" cxnId="{CC2E24C1-D7AD-4AC0-AE87-EBB6ED7F48FF}">
      <dgm:prSet/>
      <dgm:spPr/>
      <dgm:t>
        <a:bodyPr/>
        <a:lstStyle/>
        <a:p>
          <a:endParaRPr lang="en-US"/>
        </a:p>
      </dgm:t>
    </dgm:pt>
    <dgm:pt modelId="{718A0458-2403-424B-B38C-A74337117F4B}" type="sibTrans" cxnId="{CC2E24C1-D7AD-4AC0-AE87-EBB6ED7F48FF}">
      <dgm:prSet/>
      <dgm:spPr/>
      <dgm:t>
        <a:bodyPr/>
        <a:lstStyle/>
        <a:p>
          <a:endParaRPr lang="en-US"/>
        </a:p>
      </dgm:t>
    </dgm:pt>
    <dgm:pt modelId="{91822476-A42F-4F41-9B9E-1476BEEDF70C}" type="pres">
      <dgm:prSet presAssocID="{5BA79EF2-2529-47B1-9190-A983C3C248B7}" presName="root" presStyleCnt="0">
        <dgm:presLayoutVars>
          <dgm:dir/>
          <dgm:resizeHandles val="exact"/>
        </dgm:presLayoutVars>
      </dgm:prSet>
      <dgm:spPr/>
    </dgm:pt>
    <dgm:pt modelId="{E2484654-AD53-4907-8E56-35BE56061CA4}" type="pres">
      <dgm:prSet presAssocID="{6DE4FD40-FECC-4D6A-A54A-BD49553EEA92}" presName="compNode" presStyleCnt="0"/>
      <dgm:spPr/>
    </dgm:pt>
    <dgm:pt modelId="{0D419012-0B36-4D75-8F6D-7C67A3148F28}" type="pres">
      <dgm:prSet presAssocID="{6DE4FD40-FECC-4D6A-A54A-BD49553EEA92}" presName="bgRect" presStyleLbl="bgShp" presStyleIdx="0" presStyleCnt="3"/>
      <dgm:spPr/>
    </dgm:pt>
    <dgm:pt modelId="{7B9D8019-DC14-4318-97F0-0A855C0F9E96}" type="pres">
      <dgm:prSet presAssocID="{6DE4FD40-FECC-4D6A-A54A-BD49553EEA9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3B66A41A-530A-40F5-A0E6-33DC524A8A4E}" type="pres">
      <dgm:prSet presAssocID="{6DE4FD40-FECC-4D6A-A54A-BD49553EEA92}" presName="spaceRect" presStyleCnt="0"/>
      <dgm:spPr/>
    </dgm:pt>
    <dgm:pt modelId="{369A926F-519D-41E7-BA84-8B6CB986B1D6}" type="pres">
      <dgm:prSet presAssocID="{6DE4FD40-FECC-4D6A-A54A-BD49553EEA92}" presName="parTx" presStyleLbl="revTx" presStyleIdx="0" presStyleCnt="3">
        <dgm:presLayoutVars>
          <dgm:chMax val="0"/>
          <dgm:chPref val="0"/>
        </dgm:presLayoutVars>
      </dgm:prSet>
      <dgm:spPr/>
    </dgm:pt>
    <dgm:pt modelId="{E41CC43F-343B-4D57-AD65-D297176A7008}" type="pres">
      <dgm:prSet presAssocID="{B3146B79-818C-4ADE-80DF-666523E81776}" presName="sibTrans" presStyleCnt="0"/>
      <dgm:spPr/>
    </dgm:pt>
    <dgm:pt modelId="{F9758AE1-A2C8-4103-B3D7-7BD0676688A0}" type="pres">
      <dgm:prSet presAssocID="{AFBBC631-D065-4A98-AF6E-6D1E3B961CC5}" presName="compNode" presStyleCnt="0"/>
      <dgm:spPr/>
    </dgm:pt>
    <dgm:pt modelId="{CC44C0FB-FD2E-411B-818D-BEA7ADB90909}" type="pres">
      <dgm:prSet presAssocID="{AFBBC631-D065-4A98-AF6E-6D1E3B961CC5}" presName="bgRect" presStyleLbl="bgShp" presStyleIdx="1" presStyleCnt="3"/>
      <dgm:spPr/>
    </dgm:pt>
    <dgm:pt modelId="{9DACFAE6-B095-4F89-B073-687489AB682B}" type="pres">
      <dgm:prSet presAssocID="{AFBBC631-D065-4A98-AF6E-6D1E3B961CC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itulky"/>
        </a:ext>
      </dgm:extLst>
    </dgm:pt>
    <dgm:pt modelId="{4E6242CA-265B-4FA7-BF90-CF8B839F1423}" type="pres">
      <dgm:prSet presAssocID="{AFBBC631-D065-4A98-AF6E-6D1E3B961CC5}" presName="spaceRect" presStyleCnt="0"/>
      <dgm:spPr/>
    </dgm:pt>
    <dgm:pt modelId="{B3FA4077-3151-4BF4-AE49-95B37E9153D3}" type="pres">
      <dgm:prSet presAssocID="{AFBBC631-D065-4A98-AF6E-6D1E3B961CC5}" presName="parTx" presStyleLbl="revTx" presStyleIdx="1" presStyleCnt="3">
        <dgm:presLayoutVars>
          <dgm:chMax val="0"/>
          <dgm:chPref val="0"/>
        </dgm:presLayoutVars>
      </dgm:prSet>
      <dgm:spPr/>
    </dgm:pt>
    <dgm:pt modelId="{2F05B88B-A2C3-49BA-BB8A-308EB8AC0C9F}" type="pres">
      <dgm:prSet presAssocID="{6FE7A5F4-B8CB-4858-8730-A8AA52C85DFC}" presName="sibTrans" presStyleCnt="0"/>
      <dgm:spPr/>
    </dgm:pt>
    <dgm:pt modelId="{44F99FB2-1A85-4ABD-A5AC-F890621C9183}" type="pres">
      <dgm:prSet presAssocID="{B8962C10-7161-4B0C-BB1A-0C331489D886}" presName="compNode" presStyleCnt="0"/>
      <dgm:spPr/>
    </dgm:pt>
    <dgm:pt modelId="{5D1B9FE9-0DC3-46FA-89A4-514895BBE888}" type="pres">
      <dgm:prSet presAssocID="{B8962C10-7161-4B0C-BB1A-0C331489D886}" presName="bgRect" presStyleLbl="bgShp" presStyleIdx="2" presStyleCnt="3"/>
      <dgm:spPr/>
    </dgm:pt>
    <dgm:pt modelId="{6DB8FF0C-CD78-4D5B-A746-0F08E3870DC0}" type="pres">
      <dgm:prSet presAssocID="{B8962C10-7161-4B0C-BB1A-0C331489D88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573A15F5-8F8C-456D-A3FD-EA010F823409}" type="pres">
      <dgm:prSet presAssocID="{B8962C10-7161-4B0C-BB1A-0C331489D886}" presName="spaceRect" presStyleCnt="0"/>
      <dgm:spPr/>
    </dgm:pt>
    <dgm:pt modelId="{88B4ACEC-F13B-46DE-9199-C39F0055C129}" type="pres">
      <dgm:prSet presAssocID="{B8962C10-7161-4B0C-BB1A-0C331489D886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E6017E52-98AD-49B6-A2CD-53DD807B8617}" type="presOf" srcId="{B8962C10-7161-4B0C-BB1A-0C331489D886}" destId="{88B4ACEC-F13B-46DE-9199-C39F0055C129}" srcOrd="0" destOrd="0" presId="urn:microsoft.com/office/officeart/2018/2/layout/IconVerticalSolidList"/>
    <dgm:cxn modelId="{223C07A7-B492-4EEB-AC71-8DE4824043CD}" srcId="{5BA79EF2-2529-47B1-9190-A983C3C248B7}" destId="{6DE4FD40-FECC-4D6A-A54A-BD49553EEA92}" srcOrd="0" destOrd="0" parTransId="{0B050AA3-F72A-4C5C-9ADF-0A88DE04290F}" sibTransId="{B3146B79-818C-4ADE-80DF-666523E81776}"/>
    <dgm:cxn modelId="{5FE318B5-FE34-4F4B-AE7B-C74AE6600B4C}" type="presOf" srcId="{5BA79EF2-2529-47B1-9190-A983C3C248B7}" destId="{91822476-A42F-4F41-9B9E-1476BEEDF70C}" srcOrd="0" destOrd="0" presId="urn:microsoft.com/office/officeart/2018/2/layout/IconVerticalSolidList"/>
    <dgm:cxn modelId="{CC2E24C1-D7AD-4AC0-AE87-EBB6ED7F48FF}" srcId="{5BA79EF2-2529-47B1-9190-A983C3C248B7}" destId="{B8962C10-7161-4B0C-BB1A-0C331489D886}" srcOrd="2" destOrd="0" parTransId="{7C0D509B-C88D-4F40-ABD6-F94C9DC00439}" sibTransId="{718A0458-2403-424B-B38C-A74337117F4B}"/>
    <dgm:cxn modelId="{396A16DD-EBA2-48F2-9DC0-AB12C7E1A49D}" srcId="{5BA79EF2-2529-47B1-9190-A983C3C248B7}" destId="{AFBBC631-D065-4A98-AF6E-6D1E3B961CC5}" srcOrd="1" destOrd="0" parTransId="{628EBE27-AF47-4C3F-9C39-CB19F516AD72}" sibTransId="{6FE7A5F4-B8CB-4858-8730-A8AA52C85DFC}"/>
    <dgm:cxn modelId="{8195F6E2-DE8A-4862-B150-2145A439670E}" type="presOf" srcId="{6DE4FD40-FECC-4D6A-A54A-BD49553EEA92}" destId="{369A926F-519D-41E7-BA84-8B6CB986B1D6}" srcOrd="0" destOrd="0" presId="urn:microsoft.com/office/officeart/2018/2/layout/IconVerticalSolidList"/>
    <dgm:cxn modelId="{D95AFCF5-6D1A-4150-8609-D68D4832A690}" type="presOf" srcId="{AFBBC631-D065-4A98-AF6E-6D1E3B961CC5}" destId="{B3FA4077-3151-4BF4-AE49-95B37E9153D3}" srcOrd="0" destOrd="0" presId="urn:microsoft.com/office/officeart/2018/2/layout/IconVerticalSolidList"/>
    <dgm:cxn modelId="{B25EFF87-4799-4546-BA57-91C563E0E13F}" type="presParOf" srcId="{91822476-A42F-4F41-9B9E-1476BEEDF70C}" destId="{E2484654-AD53-4907-8E56-35BE56061CA4}" srcOrd="0" destOrd="0" presId="urn:microsoft.com/office/officeart/2018/2/layout/IconVerticalSolidList"/>
    <dgm:cxn modelId="{5B21CFA1-9322-4D26-BBFA-1CEFC027F62C}" type="presParOf" srcId="{E2484654-AD53-4907-8E56-35BE56061CA4}" destId="{0D419012-0B36-4D75-8F6D-7C67A3148F28}" srcOrd="0" destOrd="0" presId="urn:microsoft.com/office/officeart/2018/2/layout/IconVerticalSolidList"/>
    <dgm:cxn modelId="{E0F5CDC5-CBA6-4510-852A-7E64111B56DB}" type="presParOf" srcId="{E2484654-AD53-4907-8E56-35BE56061CA4}" destId="{7B9D8019-DC14-4318-97F0-0A855C0F9E96}" srcOrd="1" destOrd="0" presId="urn:microsoft.com/office/officeart/2018/2/layout/IconVerticalSolidList"/>
    <dgm:cxn modelId="{710C5A50-FBC8-4A9E-8364-9E1AFA7F9F90}" type="presParOf" srcId="{E2484654-AD53-4907-8E56-35BE56061CA4}" destId="{3B66A41A-530A-40F5-A0E6-33DC524A8A4E}" srcOrd="2" destOrd="0" presId="urn:microsoft.com/office/officeart/2018/2/layout/IconVerticalSolidList"/>
    <dgm:cxn modelId="{D4F83146-3729-4B4C-AE67-BD53578BE442}" type="presParOf" srcId="{E2484654-AD53-4907-8E56-35BE56061CA4}" destId="{369A926F-519D-41E7-BA84-8B6CB986B1D6}" srcOrd="3" destOrd="0" presId="urn:microsoft.com/office/officeart/2018/2/layout/IconVerticalSolidList"/>
    <dgm:cxn modelId="{BDA50F45-4BC4-443A-9B2F-FE47909120DB}" type="presParOf" srcId="{91822476-A42F-4F41-9B9E-1476BEEDF70C}" destId="{E41CC43F-343B-4D57-AD65-D297176A7008}" srcOrd="1" destOrd="0" presId="urn:microsoft.com/office/officeart/2018/2/layout/IconVerticalSolidList"/>
    <dgm:cxn modelId="{CF3B931C-74DB-4344-AED3-9A6180D7007A}" type="presParOf" srcId="{91822476-A42F-4F41-9B9E-1476BEEDF70C}" destId="{F9758AE1-A2C8-4103-B3D7-7BD0676688A0}" srcOrd="2" destOrd="0" presId="urn:microsoft.com/office/officeart/2018/2/layout/IconVerticalSolidList"/>
    <dgm:cxn modelId="{868AE62E-8D33-4339-BE07-7D847876BB26}" type="presParOf" srcId="{F9758AE1-A2C8-4103-B3D7-7BD0676688A0}" destId="{CC44C0FB-FD2E-411B-818D-BEA7ADB90909}" srcOrd="0" destOrd="0" presId="urn:microsoft.com/office/officeart/2018/2/layout/IconVerticalSolidList"/>
    <dgm:cxn modelId="{B99BB357-A9E5-476B-A7ED-576FCC84772C}" type="presParOf" srcId="{F9758AE1-A2C8-4103-B3D7-7BD0676688A0}" destId="{9DACFAE6-B095-4F89-B073-687489AB682B}" srcOrd="1" destOrd="0" presId="urn:microsoft.com/office/officeart/2018/2/layout/IconVerticalSolidList"/>
    <dgm:cxn modelId="{E8017818-88F8-4488-8D93-AAE2AE87F918}" type="presParOf" srcId="{F9758AE1-A2C8-4103-B3D7-7BD0676688A0}" destId="{4E6242CA-265B-4FA7-BF90-CF8B839F1423}" srcOrd="2" destOrd="0" presId="urn:microsoft.com/office/officeart/2018/2/layout/IconVerticalSolidList"/>
    <dgm:cxn modelId="{CD59C3CD-5669-4152-8894-43F4CB9D8F39}" type="presParOf" srcId="{F9758AE1-A2C8-4103-B3D7-7BD0676688A0}" destId="{B3FA4077-3151-4BF4-AE49-95B37E9153D3}" srcOrd="3" destOrd="0" presId="urn:microsoft.com/office/officeart/2018/2/layout/IconVerticalSolidList"/>
    <dgm:cxn modelId="{D9C4B96D-D2AB-4892-8B02-E03C143C20EB}" type="presParOf" srcId="{91822476-A42F-4F41-9B9E-1476BEEDF70C}" destId="{2F05B88B-A2C3-49BA-BB8A-308EB8AC0C9F}" srcOrd="3" destOrd="0" presId="urn:microsoft.com/office/officeart/2018/2/layout/IconVerticalSolidList"/>
    <dgm:cxn modelId="{164D1125-A144-4059-8BC0-ACD779DC86B5}" type="presParOf" srcId="{91822476-A42F-4F41-9B9E-1476BEEDF70C}" destId="{44F99FB2-1A85-4ABD-A5AC-F890621C9183}" srcOrd="4" destOrd="0" presId="urn:microsoft.com/office/officeart/2018/2/layout/IconVerticalSolidList"/>
    <dgm:cxn modelId="{B5BFA576-5BDD-45EC-9618-E92844B972AC}" type="presParOf" srcId="{44F99FB2-1A85-4ABD-A5AC-F890621C9183}" destId="{5D1B9FE9-0DC3-46FA-89A4-514895BBE888}" srcOrd="0" destOrd="0" presId="urn:microsoft.com/office/officeart/2018/2/layout/IconVerticalSolidList"/>
    <dgm:cxn modelId="{C5E69F4E-D597-4EC1-B4AC-707C446DBD2B}" type="presParOf" srcId="{44F99FB2-1A85-4ABD-A5AC-F890621C9183}" destId="{6DB8FF0C-CD78-4D5B-A746-0F08E3870DC0}" srcOrd="1" destOrd="0" presId="urn:microsoft.com/office/officeart/2018/2/layout/IconVerticalSolidList"/>
    <dgm:cxn modelId="{130A5A04-CAE1-428D-9609-1EE50174D4F4}" type="presParOf" srcId="{44F99FB2-1A85-4ABD-A5AC-F890621C9183}" destId="{573A15F5-8F8C-456D-A3FD-EA010F823409}" srcOrd="2" destOrd="0" presId="urn:microsoft.com/office/officeart/2018/2/layout/IconVerticalSolidList"/>
    <dgm:cxn modelId="{0F52CF8C-2A13-44ED-B958-A7F801107BC1}" type="presParOf" srcId="{44F99FB2-1A85-4ABD-A5AC-F890621C9183}" destId="{88B4ACEC-F13B-46DE-9199-C39F0055C12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43AC16-7694-2546-A1B7-DC1E1259DE7C}">
      <dsp:nvSpPr>
        <dsp:cNvPr id="0" name=""/>
        <dsp:cNvSpPr/>
      </dsp:nvSpPr>
      <dsp:spPr>
        <a:xfrm>
          <a:off x="0" y="1397688"/>
          <a:ext cx="2706766" cy="17187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093AD40-6493-304A-A186-889AA193E849}">
      <dsp:nvSpPr>
        <dsp:cNvPr id="0" name=""/>
        <dsp:cNvSpPr/>
      </dsp:nvSpPr>
      <dsp:spPr>
        <a:xfrm>
          <a:off x="300751" y="1683403"/>
          <a:ext cx="2706766" cy="17187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Define educational objectives (e.g., proper bleeding control techniques)</a:t>
          </a:r>
        </a:p>
      </dsp:txBody>
      <dsp:txXfrm>
        <a:off x="351093" y="1733745"/>
        <a:ext cx="2606082" cy="1618112"/>
      </dsp:txXfrm>
    </dsp:sp>
    <dsp:sp modelId="{6A4D4829-8D06-524F-9346-5102CB452C13}">
      <dsp:nvSpPr>
        <dsp:cNvPr id="0" name=""/>
        <dsp:cNvSpPr/>
      </dsp:nvSpPr>
      <dsp:spPr>
        <a:xfrm>
          <a:off x="3308270" y="1397688"/>
          <a:ext cx="2706766" cy="17187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813BD60-B8DC-D74A-86B9-55762DA88C3F}">
      <dsp:nvSpPr>
        <dsp:cNvPr id="0" name=""/>
        <dsp:cNvSpPr/>
      </dsp:nvSpPr>
      <dsp:spPr>
        <a:xfrm>
          <a:off x="3609022" y="1683403"/>
          <a:ext cx="2706766" cy="17187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Identify the target audience (medical staff, laypeople, students)</a:t>
          </a:r>
        </a:p>
      </dsp:txBody>
      <dsp:txXfrm>
        <a:off x="3659364" y="1733745"/>
        <a:ext cx="2606082" cy="1618112"/>
      </dsp:txXfrm>
    </dsp:sp>
    <dsp:sp modelId="{13B486A6-B4E5-D244-980F-62776B2DA809}">
      <dsp:nvSpPr>
        <dsp:cNvPr id="0" name=""/>
        <dsp:cNvSpPr/>
      </dsp:nvSpPr>
      <dsp:spPr>
        <a:xfrm>
          <a:off x="6616541" y="1397688"/>
          <a:ext cx="2706766" cy="17187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C7FAF79-0083-AD4F-8894-54FCCA91173A}">
      <dsp:nvSpPr>
        <dsp:cNvPr id="0" name=""/>
        <dsp:cNvSpPr/>
      </dsp:nvSpPr>
      <dsp:spPr>
        <a:xfrm>
          <a:off x="6917293" y="1683403"/>
          <a:ext cx="2706766" cy="17187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Design a realistic environment (e.g., street, home, hospital)</a:t>
          </a:r>
        </a:p>
      </dsp:txBody>
      <dsp:txXfrm>
        <a:off x="6967635" y="1733745"/>
        <a:ext cx="2606082" cy="16181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419012-0B36-4D75-8F6D-7C67A3148F28}">
      <dsp:nvSpPr>
        <dsp:cNvPr id="0" name=""/>
        <dsp:cNvSpPr/>
      </dsp:nvSpPr>
      <dsp:spPr>
        <a:xfrm>
          <a:off x="0" y="585"/>
          <a:ext cx="9624060" cy="137106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9D8019-DC14-4318-97F0-0A855C0F9E96}">
      <dsp:nvSpPr>
        <dsp:cNvPr id="0" name=""/>
        <dsp:cNvSpPr/>
      </dsp:nvSpPr>
      <dsp:spPr>
        <a:xfrm>
          <a:off x="414746" y="309074"/>
          <a:ext cx="754084" cy="75408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9A926F-519D-41E7-BA84-8B6CB986B1D6}">
      <dsp:nvSpPr>
        <dsp:cNvPr id="0" name=""/>
        <dsp:cNvSpPr/>
      </dsp:nvSpPr>
      <dsp:spPr>
        <a:xfrm>
          <a:off x="1583576" y="585"/>
          <a:ext cx="8040483" cy="1371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104" tIns="145104" rIns="145104" bIns="145104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Choose a VR platform</a:t>
          </a:r>
        </a:p>
      </dsp:txBody>
      <dsp:txXfrm>
        <a:off x="1583576" y="585"/>
        <a:ext cx="8040483" cy="1371062"/>
      </dsp:txXfrm>
    </dsp:sp>
    <dsp:sp modelId="{CC44C0FB-FD2E-411B-818D-BEA7ADB90909}">
      <dsp:nvSpPr>
        <dsp:cNvPr id="0" name=""/>
        <dsp:cNvSpPr/>
      </dsp:nvSpPr>
      <dsp:spPr>
        <a:xfrm>
          <a:off x="0" y="1714413"/>
          <a:ext cx="9624060" cy="137106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ACFAE6-B095-4F89-B073-687489AB682B}">
      <dsp:nvSpPr>
        <dsp:cNvPr id="0" name=""/>
        <dsp:cNvSpPr/>
      </dsp:nvSpPr>
      <dsp:spPr>
        <a:xfrm>
          <a:off x="414746" y="2022902"/>
          <a:ext cx="754084" cy="75408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FA4077-3151-4BF4-AE49-95B37E9153D3}">
      <dsp:nvSpPr>
        <dsp:cNvPr id="0" name=""/>
        <dsp:cNvSpPr/>
      </dsp:nvSpPr>
      <dsp:spPr>
        <a:xfrm>
          <a:off x="1583576" y="1714413"/>
          <a:ext cx="8040483" cy="1371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104" tIns="145104" rIns="145104" bIns="145104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Define interaction mechanisms (controllers, voice commands, gestures)</a:t>
          </a:r>
        </a:p>
      </dsp:txBody>
      <dsp:txXfrm>
        <a:off x="1583576" y="1714413"/>
        <a:ext cx="8040483" cy="1371062"/>
      </dsp:txXfrm>
    </dsp:sp>
    <dsp:sp modelId="{5D1B9FE9-0DC3-46FA-89A4-514895BBE888}">
      <dsp:nvSpPr>
        <dsp:cNvPr id="0" name=""/>
        <dsp:cNvSpPr/>
      </dsp:nvSpPr>
      <dsp:spPr>
        <a:xfrm>
          <a:off x="0" y="3428241"/>
          <a:ext cx="9624060" cy="137106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B8FF0C-CD78-4D5B-A746-0F08E3870DC0}">
      <dsp:nvSpPr>
        <dsp:cNvPr id="0" name=""/>
        <dsp:cNvSpPr/>
      </dsp:nvSpPr>
      <dsp:spPr>
        <a:xfrm>
          <a:off x="414746" y="3736729"/>
          <a:ext cx="754084" cy="75408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B4ACEC-F13B-46DE-9199-C39F0055C129}">
      <dsp:nvSpPr>
        <dsp:cNvPr id="0" name=""/>
        <dsp:cNvSpPr/>
      </dsp:nvSpPr>
      <dsp:spPr>
        <a:xfrm>
          <a:off x="1583576" y="3428241"/>
          <a:ext cx="8040483" cy="1371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104" tIns="145104" rIns="145104" bIns="145104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Determine the level of graphical detail</a:t>
          </a:r>
        </a:p>
      </dsp:txBody>
      <dsp:txXfrm>
        <a:off x="1583576" y="3428241"/>
        <a:ext cx="8040483" cy="13710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005" y="2349386"/>
            <a:ext cx="9089390" cy="27699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4010" y="4285615"/>
            <a:ext cx="7485380" cy="2769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4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1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52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94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670" y="7033450"/>
            <a:ext cx="2459482" cy="276999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5756" y="7033450"/>
            <a:ext cx="3421888" cy="276999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9248" y="7033450"/>
            <a:ext cx="2459482" cy="276999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36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.jpg"/><Relationship Id="rId18" Type="http://schemas.openxmlformats.org/officeDocument/2006/relationships/image" Target="../media/image11.png"/><Relationship Id="rId26" Type="http://schemas.openxmlformats.org/officeDocument/2006/relationships/image" Target="../media/image19.png"/><Relationship Id="rId39" Type="http://schemas.openxmlformats.org/officeDocument/2006/relationships/image" Target="../media/image32.png"/><Relationship Id="rId21" Type="http://schemas.openxmlformats.org/officeDocument/2006/relationships/image" Target="../media/image14.png"/><Relationship Id="rId34" Type="http://schemas.openxmlformats.org/officeDocument/2006/relationships/image" Target="../media/image27.png"/><Relationship Id="rId7" Type="http://schemas.openxmlformats.org/officeDocument/2006/relationships/theme" Target="../theme/theme1.xml"/><Relationship Id="rId12" Type="http://schemas.openxmlformats.org/officeDocument/2006/relationships/image" Target="../media/image5.png"/><Relationship Id="rId17" Type="http://schemas.openxmlformats.org/officeDocument/2006/relationships/image" Target="../media/image10.png"/><Relationship Id="rId25" Type="http://schemas.openxmlformats.org/officeDocument/2006/relationships/image" Target="../media/image18.png"/><Relationship Id="rId33" Type="http://schemas.openxmlformats.org/officeDocument/2006/relationships/image" Target="../media/image26.png"/><Relationship Id="rId38" Type="http://schemas.openxmlformats.org/officeDocument/2006/relationships/image" Target="../media/image3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.png"/><Relationship Id="rId20" Type="http://schemas.openxmlformats.org/officeDocument/2006/relationships/image" Target="../media/image13.png"/><Relationship Id="rId29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4.jpg"/><Relationship Id="rId24" Type="http://schemas.openxmlformats.org/officeDocument/2006/relationships/image" Target="../media/image17.png"/><Relationship Id="rId32" Type="http://schemas.openxmlformats.org/officeDocument/2006/relationships/image" Target="../media/image25.png"/><Relationship Id="rId37" Type="http://schemas.openxmlformats.org/officeDocument/2006/relationships/image" Target="../media/image30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8.png"/><Relationship Id="rId23" Type="http://schemas.openxmlformats.org/officeDocument/2006/relationships/image" Target="../media/image16.png"/><Relationship Id="rId28" Type="http://schemas.openxmlformats.org/officeDocument/2006/relationships/image" Target="../media/image21.png"/><Relationship Id="rId36" Type="http://schemas.openxmlformats.org/officeDocument/2006/relationships/image" Target="../media/image29.png"/><Relationship Id="rId10" Type="http://schemas.openxmlformats.org/officeDocument/2006/relationships/image" Target="../media/image3.png"/><Relationship Id="rId19" Type="http://schemas.openxmlformats.org/officeDocument/2006/relationships/image" Target="../media/image12.png"/><Relationship Id="rId31" Type="http://schemas.openxmlformats.org/officeDocument/2006/relationships/image" Target="../media/image2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Relationship Id="rId14" Type="http://schemas.openxmlformats.org/officeDocument/2006/relationships/image" Target="../media/image7.png"/><Relationship Id="rId22" Type="http://schemas.openxmlformats.org/officeDocument/2006/relationships/image" Target="../media/image15.png"/><Relationship Id="rId27" Type="http://schemas.openxmlformats.org/officeDocument/2006/relationships/image" Target="../media/image20.png"/><Relationship Id="rId30" Type="http://schemas.openxmlformats.org/officeDocument/2006/relationships/image" Target="../media/image23.png"/><Relationship Id="rId35" Type="http://schemas.openxmlformats.org/officeDocument/2006/relationships/image" Target="../media/image28.png"/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793585"/>
            <a:ext cx="4291965" cy="78105"/>
          </a:xfrm>
          <a:custGeom>
            <a:avLst/>
            <a:gdLst/>
            <a:ahLst/>
            <a:cxnLst/>
            <a:rect l="l" t="t" r="r" b="b"/>
            <a:pathLst>
              <a:path w="4291965" h="78105">
                <a:moveTo>
                  <a:pt x="4291787" y="0"/>
                </a:moveTo>
                <a:lnTo>
                  <a:pt x="0" y="0"/>
                </a:lnTo>
                <a:lnTo>
                  <a:pt x="0" y="77812"/>
                </a:lnTo>
                <a:lnTo>
                  <a:pt x="4291787" y="77812"/>
                </a:lnTo>
                <a:lnTo>
                  <a:pt x="4291787" y="0"/>
                </a:lnTo>
                <a:close/>
              </a:path>
            </a:pathLst>
          </a:custGeom>
          <a:solidFill>
            <a:srgbClr val="F8AB0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0" y="6382512"/>
            <a:ext cx="10692383" cy="85648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0" y="6515748"/>
            <a:ext cx="10692383" cy="85648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6397015" y="793585"/>
            <a:ext cx="4293235" cy="78105"/>
          </a:xfrm>
          <a:custGeom>
            <a:avLst/>
            <a:gdLst/>
            <a:ahLst/>
            <a:cxnLst/>
            <a:rect l="l" t="t" r="r" b="b"/>
            <a:pathLst>
              <a:path w="4293234" h="78105">
                <a:moveTo>
                  <a:pt x="4293146" y="0"/>
                </a:moveTo>
                <a:lnTo>
                  <a:pt x="0" y="0"/>
                </a:lnTo>
                <a:lnTo>
                  <a:pt x="0" y="77812"/>
                </a:lnTo>
                <a:lnTo>
                  <a:pt x="4293146" y="77812"/>
                </a:lnTo>
                <a:lnTo>
                  <a:pt x="4293146" y="0"/>
                </a:lnTo>
                <a:close/>
              </a:path>
            </a:pathLst>
          </a:custGeom>
          <a:solidFill>
            <a:srgbClr val="EE7A0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6397015" y="906805"/>
            <a:ext cx="4293235" cy="78105"/>
          </a:xfrm>
          <a:custGeom>
            <a:avLst/>
            <a:gdLst/>
            <a:ahLst/>
            <a:cxnLst/>
            <a:rect l="l" t="t" r="r" b="b"/>
            <a:pathLst>
              <a:path w="4293234" h="78105">
                <a:moveTo>
                  <a:pt x="4293146" y="0"/>
                </a:moveTo>
                <a:lnTo>
                  <a:pt x="0" y="0"/>
                </a:lnTo>
                <a:lnTo>
                  <a:pt x="0" y="77825"/>
                </a:lnTo>
                <a:lnTo>
                  <a:pt x="4293146" y="77825"/>
                </a:lnTo>
                <a:lnTo>
                  <a:pt x="4293146" y="0"/>
                </a:lnTo>
                <a:close/>
              </a:path>
            </a:pathLst>
          </a:custGeom>
          <a:solidFill>
            <a:srgbClr val="0B76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0" y="906805"/>
            <a:ext cx="4291965" cy="78105"/>
          </a:xfrm>
          <a:custGeom>
            <a:avLst/>
            <a:gdLst/>
            <a:ahLst/>
            <a:cxnLst/>
            <a:rect l="l" t="t" r="r" b="b"/>
            <a:pathLst>
              <a:path w="4291965" h="78105">
                <a:moveTo>
                  <a:pt x="4291787" y="0"/>
                </a:moveTo>
                <a:lnTo>
                  <a:pt x="0" y="0"/>
                </a:lnTo>
                <a:lnTo>
                  <a:pt x="0" y="77825"/>
                </a:lnTo>
                <a:lnTo>
                  <a:pt x="4291787" y="77825"/>
                </a:lnTo>
                <a:lnTo>
                  <a:pt x="4291787" y="0"/>
                </a:lnTo>
                <a:close/>
              </a:path>
            </a:pathLst>
          </a:custGeom>
          <a:solidFill>
            <a:srgbClr val="104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95821" y="226961"/>
            <a:ext cx="879294" cy="489165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9574504" y="229705"/>
            <a:ext cx="911859" cy="483674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9655912" y="6737037"/>
            <a:ext cx="830452" cy="582609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4365855" y="761361"/>
            <a:ext cx="168694" cy="223545"/>
          </a:xfrm>
          <a:prstGeom prst="rect">
            <a:avLst/>
          </a:prstGeom>
        </p:spPr>
      </p:pic>
      <p:pic>
        <p:nvPicPr>
          <p:cNvPr id="26" name="bg object 26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4566655" y="761361"/>
            <a:ext cx="165544" cy="223545"/>
          </a:xfrm>
          <a:prstGeom prst="rect">
            <a:avLst/>
          </a:prstGeom>
        </p:spPr>
      </p:pic>
      <p:pic>
        <p:nvPicPr>
          <p:cNvPr id="27" name="bg object 27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4761551" y="791100"/>
            <a:ext cx="166001" cy="197764"/>
          </a:xfrm>
          <a:prstGeom prst="rect">
            <a:avLst/>
          </a:prstGeom>
        </p:spPr>
      </p:pic>
      <p:pic>
        <p:nvPicPr>
          <p:cNvPr id="28" name="bg object 28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4964740" y="761356"/>
            <a:ext cx="194830" cy="223545"/>
          </a:xfrm>
          <a:prstGeom prst="rect">
            <a:avLst/>
          </a:prstGeom>
        </p:spPr>
      </p:pic>
      <p:pic>
        <p:nvPicPr>
          <p:cNvPr id="29" name="bg object 29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5199536" y="761361"/>
            <a:ext cx="193548" cy="223545"/>
          </a:xfrm>
          <a:prstGeom prst="rect">
            <a:avLst/>
          </a:prstGeom>
        </p:spPr>
      </p:pic>
      <p:pic>
        <p:nvPicPr>
          <p:cNvPr id="30" name="bg object 30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5463401" y="841156"/>
            <a:ext cx="107010" cy="63957"/>
          </a:xfrm>
          <a:prstGeom prst="rect">
            <a:avLst/>
          </a:prstGeom>
        </p:spPr>
      </p:pic>
      <p:pic>
        <p:nvPicPr>
          <p:cNvPr id="31" name="bg object 31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5640438" y="761361"/>
            <a:ext cx="192811" cy="223545"/>
          </a:xfrm>
          <a:prstGeom prst="rect">
            <a:avLst/>
          </a:prstGeom>
        </p:spPr>
      </p:pic>
      <p:pic>
        <p:nvPicPr>
          <p:cNvPr id="32" name="bg object 32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5874558" y="761362"/>
            <a:ext cx="191871" cy="228206"/>
          </a:xfrm>
          <a:prstGeom prst="rect">
            <a:avLst/>
          </a:prstGeom>
        </p:spPr>
      </p:pic>
      <p:pic>
        <p:nvPicPr>
          <p:cNvPr id="33" name="bg object 33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6107752" y="761361"/>
            <a:ext cx="190626" cy="223545"/>
          </a:xfrm>
          <a:prstGeom prst="rect">
            <a:avLst/>
          </a:prstGeom>
        </p:spPr>
      </p:pic>
      <p:sp>
        <p:nvSpPr>
          <p:cNvPr id="34" name="bg object 34"/>
          <p:cNvSpPr/>
          <p:nvPr/>
        </p:nvSpPr>
        <p:spPr>
          <a:xfrm>
            <a:off x="4854467" y="638343"/>
            <a:ext cx="312420" cy="226695"/>
          </a:xfrm>
          <a:custGeom>
            <a:avLst/>
            <a:gdLst/>
            <a:ahLst/>
            <a:cxnLst/>
            <a:rect l="l" t="t" r="r" b="b"/>
            <a:pathLst>
              <a:path w="312420" h="226694">
                <a:moveTo>
                  <a:pt x="284317" y="0"/>
                </a:moveTo>
                <a:lnTo>
                  <a:pt x="239848" y="3525"/>
                </a:lnTo>
                <a:lnTo>
                  <a:pt x="183115" y="23103"/>
                </a:lnTo>
                <a:lnTo>
                  <a:pt x="120236" y="57333"/>
                </a:lnTo>
                <a:lnTo>
                  <a:pt x="63004" y="100341"/>
                </a:lnTo>
                <a:lnTo>
                  <a:pt x="21655" y="143838"/>
                </a:lnTo>
                <a:lnTo>
                  <a:pt x="0" y="182837"/>
                </a:lnTo>
                <a:lnTo>
                  <a:pt x="1847" y="212350"/>
                </a:lnTo>
                <a:lnTo>
                  <a:pt x="27935" y="226275"/>
                </a:lnTo>
                <a:lnTo>
                  <a:pt x="72403" y="222749"/>
                </a:lnTo>
                <a:lnTo>
                  <a:pt x="129132" y="203172"/>
                </a:lnTo>
                <a:lnTo>
                  <a:pt x="192004" y="168941"/>
                </a:lnTo>
                <a:lnTo>
                  <a:pt x="249241" y="125935"/>
                </a:lnTo>
                <a:lnTo>
                  <a:pt x="290591" y="82441"/>
                </a:lnTo>
                <a:lnTo>
                  <a:pt x="312247" y="43443"/>
                </a:lnTo>
                <a:lnTo>
                  <a:pt x="310406" y="13925"/>
                </a:lnTo>
                <a:lnTo>
                  <a:pt x="284317" y="0"/>
                </a:lnTo>
                <a:close/>
              </a:path>
            </a:pathLst>
          </a:custGeom>
          <a:solidFill>
            <a:srgbClr val="424241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5" name="bg object 35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4908094" y="608130"/>
            <a:ext cx="203057" cy="216219"/>
          </a:xfrm>
          <a:prstGeom prst="rect">
            <a:avLst/>
          </a:prstGeom>
        </p:spPr>
      </p:pic>
      <p:sp>
        <p:nvSpPr>
          <p:cNvPr id="36" name="bg object 36"/>
          <p:cNvSpPr/>
          <p:nvPr/>
        </p:nvSpPr>
        <p:spPr>
          <a:xfrm>
            <a:off x="4609939" y="248592"/>
            <a:ext cx="428625" cy="428625"/>
          </a:xfrm>
          <a:custGeom>
            <a:avLst/>
            <a:gdLst/>
            <a:ahLst/>
            <a:cxnLst/>
            <a:rect l="l" t="t" r="r" b="b"/>
            <a:pathLst>
              <a:path w="428625" h="428625">
                <a:moveTo>
                  <a:pt x="236207" y="0"/>
                </a:moveTo>
                <a:lnTo>
                  <a:pt x="186530" y="705"/>
                </a:lnTo>
                <a:lnTo>
                  <a:pt x="138310" y="12686"/>
                </a:lnTo>
                <a:lnTo>
                  <a:pt x="95455" y="34568"/>
                </a:lnTo>
                <a:lnTo>
                  <a:pt x="59081" y="64905"/>
                </a:lnTo>
                <a:lnTo>
                  <a:pt x="30303" y="102248"/>
                </a:lnTo>
                <a:lnTo>
                  <a:pt x="10238" y="145150"/>
                </a:lnTo>
                <a:lnTo>
                  <a:pt x="0" y="192163"/>
                </a:lnTo>
                <a:lnTo>
                  <a:pt x="704" y="241840"/>
                </a:lnTo>
                <a:lnTo>
                  <a:pt x="12685" y="290059"/>
                </a:lnTo>
                <a:lnTo>
                  <a:pt x="34568" y="332913"/>
                </a:lnTo>
                <a:lnTo>
                  <a:pt x="64905" y="369284"/>
                </a:lnTo>
                <a:lnTo>
                  <a:pt x="102250" y="398059"/>
                </a:lnTo>
                <a:lnTo>
                  <a:pt x="145154" y="418122"/>
                </a:lnTo>
                <a:lnTo>
                  <a:pt x="192170" y="428359"/>
                </a:lnTo>
                <a:lnTo>
                  <a:pt x="241852" y="427653"/>
                </a:lnTo>
                <a:lnTo>
                  <a:pt x="290067" y="415673"/>
                </a:lnTo>
                <a:lnTo>
                  <a:pt x="332919" y="393792"/>
                </a:lnTo>
                <a:lnTo>
                  <a:pt x="369291" y="363457"/>
                </a:lnTo>
                <a:lnTo>
                  <a:pt x="398067" y="326115"/>
                </a:lnTo>
                <a:lnTo>
                  <a:pt x="418132" y="283214"/>
                </a:lnTo>
                <a:lnTo>
                  <a:pt x="428370" y="236199"/>
                </a:lnTo>
                <a:lnTo>
                  <a:pt x="427665" y="186518"/>
                </a:lnTo>
                <a:lnTo>
                  <a:pt x="415684" y="138299"/>
                </a:lnTo>
                <a:lnTo>
                  <a:pt x="393802" y="95445"/>
                </a:lnTo>
                <a:lnTo>
                  <a:pt x="363465" y="59074"/>
                </a:lnTo>
                <a:lnTo>
                  <a:pt x="326122" y="30299"/>
                </a:lnTo>
                <a:lnTo>
                  <a:pt x="283220" y="10236"/>
                </a:lnTo>
                <a:lnTo>
                  <a:pt x="236207" y="0"/>
                </a:lnTo>
                <a:close/>
              </a:path>
            </a:pathLst>
          </a:custGeom>
          <a:solidFill>
            <a:srgbClr val="4242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4631754" y="270402"/>
            <a:ext cx="384810" cy="384810"/>
          </a:xfrm>
          <a:custGeom>
            <a:avLst/>
            <a:gdLst/>
            <a:ahLst/>
            <a:cxnLst/>
            <a:rect l="l" t="t" r="r" b="b"/>
            <a:pathLst>
              <a:path w="384810" h="384809">
                <a:moveTo>
                  <a:pt x="212145" y="0"/>
                </a:moveTo>
                <a:lnTo>
                  <a:pt x="167525" y="635"/>
                </a:lnTo>
                <a:lnTo>
                  <a:pt x="124218" y="11394"/>
                </a:lnTo>
                <a:lnTo>
                  <a:pt x="85729" y="31048"/>
                </a:lnTo>
                <a:lnTo>
                  <a:pt x="53060" y="58296"/>
                </a:lnTo>
                <a:lnTo>
                  <a:pt x="27215" y="91838"/>
                </a:lnTo>
                <a:lnTo>
                  <a:pt x="9194" y="130373"/>
                </a:lnTo>
                <a:lnTo>
                  <a:pt x="0" y="172600"/>
                </a:lnTo>
                <a:lnTo>
                  <a:pt x="635" y="217220"/>
                </a:lnTo>
                <a:lnTo>
                  <a:pt x="11394" y="260527"/>
                </a:lnTo>
                <a:lnTo>
                  <a:pt x="31048" y="299015"/>
                </a:lnTo>
                <a:lnTo>
                  <a:pt x="58296" y="331681"/>
                </a:lnTo>
                <a:lnTo>
                  <a:pt x="91838" y="357526"/>
                </a:lnTo>
                <a:lnTo>
                  <a:pt x="130373" y="375547"/>
                </a:lnTo>
                <a:lnTo>
                  <a:pt x="172600" y="384742"/>
                </a:lnTo>
                <a:lnTo>
                  <a:pt x="217220" y="384111"/>
                </a:lnTo>
                <a:lnTo>
                  <a:pt x="260527" y="373348"/>
                </a:lnTo>
                <a:lnTo>
                  <a:pt x="299015" y="353693"/>
                </a:lnTo>
                <a:lnTo>
                  <a:pt x="331681" y="326445"/>
                </a:lnTo>
                <a:lnTo>
                  <a:pt x="357526" y="292904"/>
                </a:lnTo>
                <a:lnTo>
                  <a:pt x="375547" y="254371"/>
                </a:lnTo>
                <a:lnTo>
                  <a:pt x="384742" y="212145"/>
                </a:lnTo>
                <a:lnTo>
                  <a:pt x="384111" y="167525"/>
                </a:lnTo>
                <a:lnTo>
                  <a:pt x="373352" y="124218"/>
                </a:lnTo>
                <a:lnTo>
                  <a:pt x="353698" y="85729"/>
                </a:lnTo>
                <a:lnTo>
                  <a:pt x="326450" y="53060"/>
                </a:lnTo>
                <a:lnTo>
                  <a:pt x="292908" y="27215"/>
                </a:lnTo>
                <a:lnTo>
                  <a:pt x="254373" y="9194"/>
                </a:lnTo>
                <a:lnTo>
                  <a:pt x="212145" y="0"/>
                </a:lnTo>
                <a:close/>
              </a:path>
            </a:pathLst>
          </a:custGeom>
          <a:solidFill>
            <a:srgbClr val="424241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4644250" y="282905"/>
            <a:ext cx="360045" cy="360045"/>
          </a:xfrm>
          <a:custGeom>
            <a:avLst/>
            <a:gdLst/>
            <a:ahLst/>
            <a:cxnLst/>
            <a:rect l="l" t="t" r="r" b="b"/>
            <a:pathLst>
              <a:path w="360045" h="360045">
                <a:moveTo>
                  <a:pt x="359752" y="156565"/>
                </a:moveTo>
                <a:lnTo>
                  <a:pt x="347129" y="109575"/>
                </a:lnTo>
                <a:lnTo>
                  <a:pt x="323418" y="68961"/>
                </a:lnTo>
                <a:lnTo>
                  <a:pt x="290576" y="36195"/>
                </a:lnTo>
                <a:lnTo>
                  <a:pt x="250532" y="12788"/>
                </a:lnTo>
                <a:lnTo>
                  <a:pt x="205206" y="228"/>
                </a:lnTo>
                <a:lnTo>
                  <a:pt x="156565" y="0"/>
                </a:lnTo>
                <a:lnTo>
                  <a:pt x="109575" y="12623"/>
                </a:lnTo>
                <a:lnTo>
                  <a:pt x="68961" y="36322"/>
                </a:lnTo>
                <a:lnTo>
                  <a:pt x="36195" y="69164"/>
                </a:lnTo>
                <a:lnTo>
                  <a:pt x="12788" y="109207"/>
                </a:lnTo>
                <a:lnTo>
                  <a:pt x="228" y="154533"/>
                </a:lnTo>
                <a:lnTo>
                  <a:pt x="0" y="203187"/>
                </a:lnTo>
                <a:lnTo>
                  <a:pt x="12611" y="250177"/>
                </a:lnTo>
                <a:lnTo>
                  <a:pt x="36309" y="290791"/>
                </a:lnTo>
                <a:lnTo>
                  <a:pt x="69151" y="323545"/>
                </a:lnTo>
                <a:lnTo>
                  <a:pt x="109207" y="346964"/>
                </a:lnTo>
                <a:lnTo>
                  <a:pt x="154533" y="359524"/>
                </a:lnTo>
                <a:lnTo>
                  <a:pt x="203187" y="359752"/>
                </a:lnTo>
                <a:lnTo>
                  <a:pt x="250164" y="347129"/>
                </a:lnTo>
                <a:lnTo>
                  <a:pt x="290791" y="323430"/>
                </a:lnTo>
                <a:lnTo>
                  <a:pt x="323545" y="290576"/>
                </a:lnTo>
                <a:lnTo>
                  <a:pt x="346951" y="250532"/>
                </a:lnTo>
                <a:lnTo>
                  <a:pt x="359524" y="205219"/>
                </a:lnTo>
                <a:lnTo>
                  <a:pt x="359752" y="156565"/>
                </a:lnTo>
                <a:close/>
              </a:path>
            </a:pathLst>
          </a:custGeom>
          <a:solidFill>
            <a:srgbClr val="42424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9" name="bg object 39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4709104" y="378005"/>
            <a:ext cx="140862" cy="110611"/>
          </a:xfrm>
          <a:prstGeom prst="rect">
            <a:avLst/>
          </a:prstGeom>
        </p:spPr>
      </p:pic>
      <p:pic>
        <p:nvPicPr>
          <p:cNvPr id="40" name="bg object 40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4890251" y="571872"/>
            <a:ext cx="97337" cy="133270"/>
          </a:xfrm>
          <a:prstGeom prst="rect">
            <a:avLst/>
          </a:prstGeom>
        </p:spPr>
      </p:pic>
      <p:pic>
        <p:nvPicPr>
          <p:cNvPr id="41" name="bg object 41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4623855" y="250621"/>
            <a:ext cx="382743" cy="382743"/>
          </a:xfrm>
          <a:prstGeom prst="rect">
            <a:avLst/>
          </a:prstGeom>
        </p:spPr>
      </p:pic>
      <p:pic>
        <p:nvPicPr>
          <p:cNvPr id="42" name="bg object 42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5474868" y="840168"/>
            <a:ext cx="107391" cy="65062"/>
          </a:xfrm>
          <a:prstGeom prst="rect">
            <a:avLst/>
          </a:prstGeom>
        </p:spPr>
      </p:pic>
      <p:pic>
        <p:nvPicPr>
          <p:cNvPr id="43" name="bg object 43"/>
          <p:cNvPicPr/>
          <p:nvPr/>
        </p:nvPicPr>
        <p:blipFill>
          <a:blip r:embed="rId28" cstate="print"/>
          <a:stretch>
            <a:fillRect/>
          </a:stretch>
        </p:blipFill>
        <p:spPr>
          <a:xfrm>
            <a:off x="4377575" y="758990"/>
            <a:ext cx="169303" cy="227419"/>
          </a:xfrm>
          <a:prstGeom prst="rect">
            <a:avLst/>
          </a:prstGeom>
        </p:spPr>
      </p:pic>
      <p:pic>
        <p:nvPicPr>
          <p:cNvPr id="44" name="bg object 44"/>
          <p:cNvPicPr/>
          <p:nvPr/>
        </p:nvPicPr>
        <p:blipFill>
          <a:blip r:embed="rId29" cstate="print"/>
          <a:stretch>
            <a:fillRect/>
          </a:stretch>
        </p:blipFill>
        <p:spPr>
          <a:xfrm>
            <a:off x="5651500" y="758990"/>
            <a:ext cx="196138" cy="227418"/>
          </a:xfrm>
          <a:prstGeom prst="rect">
            <a:avLst/>
          </a:prstGeom>
        </p:spPr>
      </p:pic>
      <p:pic>
        <p:nvPicPr>
          <p:cNvPr id="45" name="bg object 45"/>
          <p:cNvPicPr/>
          <p:nvPr/>
        </p:nvPicPr>
        <p:blipFill>
          <a:blip r:embed="rId30" cstate="print"/>
          <a:stretch>
            <a:fillRect/>
          </a:stretch>
        </p:blipFill>
        <p:spPr>
          <a:xfrm>
            <a:off x="4975313" y="758990"/>
            <a:ext cx="195516" cy="227419"/>
          </a:xfrm>
          <a:prstGeom prst="rect">
            <a:avLst/>
          </a:prstGeom>
        </p:spPr>
      </p:pic>
      <p:pic>
        <p:nvPicPr>
          <p:cNvPr id="46" name="bg object 46"/>
          <p:cNvPicPr/>
          <p:nvPr/>
        </p:nvPicPr>
        <p:blipFill>
          <a:blip r:embed="rId31" cstate="print"/>
          <a:stretch>
            <a:fillRect/>
          </a:stretch>
        </p:blipFill>
        <p:spPr>
          <a:xfrm>
            <a:off x="4579111" y="758990"/>
            <a:ext cx="166128" cy="227419"/>
          </a:xfrm>
          <a:prstGeom prst="rect">
            <a:avLst/>
          </a:prstGeom>
        </p:spPr>
      </p:pic>
      <p:pic>
        <p:nvPicPr>
          <p:cNvPr id="47" name="bg object 47"/>
          <p:cNvPicPr/>
          <p:nvPr/>
        </p:nvPicPr>
        <p:blipFill>
          <a:blip r:embed="rId32" cstate="print"/>
          <a:stretch>
            <a:fillRect/>
          </a:stretch>
        </p:blipFill>
        <p:spPr>
          <a:xfrm>
            <a:off x="5889662" y="758990"/>
            <a:ext cx="195199" cy="232168"/>
          </a:xfrm>
          <a:prstGeom prst="rect">
            <a:avLst/>
          </a:prstGeom>
        </p:spPr>
      </p:pic>
      <p:pic>
        <p:nvPicPr>
          <p:cNvPr id="48" name="bg object 48"/>
          <p:cNvPicPr/>
          <p:nvPr/>
        </p:nvPicPr>
        <p:blipFill>
          <a:blip r:embed="rId33" cstate="print"/>
          <a:stretch>
            <a:fillRect/>
          </a:stretch>
        </p:blipFill>
        <p:spPr>
          <a:xfrm>
            <a:off x="5210949" y="758990"/>
            <a:ext cx="194246" cy="227419"/>
          </a:xfrm>
          <a:prstGeom prst="rect">
            <a:avLst/>
          </a:prstGeom>
        </p:spPr>
      </p:pic>
      <p:pic>
        <p:nvPicPr>
          <p:cNvPr id="49" name="bg object 49"/>
          <p:cNvPicPr/>
          <p:nvPr/>
        </p:nvPicPr>
        <p:blipFill>
          <a:blip r:embed="rId34" cstate="print"/>
          <a:stretch>
            <a:fillRect/>
          </a:stretch>
        </p:blipFill>
        <p:spPr>
          <a:xfrm>
            <a:off x="6126873" y="758990"/>
            <a:ext cx="193941" cy="227418"/>
          </a:xfrm>
          <a:prstGeom prst="rect">
            <a:avLst/>
          </a:prstGeom>
        </p:spPr>
      </p:pic>
      <p:pic>
        <p:nvPicPr>
          <p:cNvPr id="50" name="bg object 50"/>
          <p:cNvPicPr/>
          <p:nvPr/>
        </p:nvPicPr>
        <p:blipFill>
          <a:blip r:embed="rId35" cstate="print"/>
          <a:stretch>
            <a:fillRect/>
          </a:stretch>
        </p:blipFill>
        <p:spPr>
          <a:xfrm>
            <a:off x="5474866" y="840171"/>
            <a:ext cx="107391" cy="65062"/>
          </a:xfrm>
          <a:prstGeom prst="rect">
            <a:avLst/>
          </a:prstGeom>
        </p:spPr>
      </p:pic>
      <p:pic>
        <p:nvPicPr>
          <p:cNvPr id="51" name="bg object 51"/>
          <p:cNvPicPr/>
          <p:nvPr/>
        </p:nvPicPr>
        <p:blipFill>
          <a:blip r:embed="rId36" cstate="print"/>
          <a:stretch>
            <a:fillRect/>
          </a:stretch>
        </p:blipFill>
        <p:spPr>
          <a:xfrm>
            <a:off x="5651497" y="758995"/>
            <a:ext cx="196151" cy="227418"/>
          </a:xfrm>
          <a:prstGeom prst="rect">
            <a:avLst/>
          </a:prstGeom>
        </p:spPr>
      </p:pic>
      <p:pic>
        <p:nvPicPr>
          <p:cNvPr id="52" name="bg object 52"/>
          <p:cNvPicPr/>
          <p:nvPr/>
        </p:nvPicPr>
        <p:blipFill>
          <a:blip r:embed="rId37" cstate="print"/>
          <a:stretch>
            <a:fillRect/>
          </a:stretch>
        </p:blipFill>
        <p:spPr>
          <a:xfrm>
            <a:off x="5889660" y="758995"/>
            <a:ext cx="195199" cy="232155"/>
          </a:xfrm>
          <a:prstGeom prst="rect">
            <a:avLst/>
          </a:prstGeom>
        </p:spPr>
      </p:pic>
      <p:pic>
        <p:nvPicPr>
          <p:cNvPr id="53" name="bg object 53"/>
          <p:cNvPicPr/>
          <p:nvPr/>
        </p:nvPicPr>
        <p:blipFill>
          <a:blip r:embed="rId38" cstate="print"/>
          <a:stretch>
            <a:fillRect/>
          </a:stretch>
        </p:blipFill>
        <p:spPr>
          <a:xfrm>
            <a:off x="6126876" y="758994"/>
            <a:ext cx="193941" cy="227418"/>
          </a:xfrm>
          <a:prstGeom prst="rect">
            <a:avLst/>
          </a:prstGeom>
        </p:spPr>
      </p:pic>
      <p:pic>
        <p:nvPicPr>
          <p:cNvPr id="54" name="bg object 54"/>
          <p:cNvPicPr/>
          <p:nvPr/>
        </p:nvPicPr>
        <p:blipFill>
          <a:blip r:embed="rId39" cstate="print"/>
          <a:stretch>
            <a:fillRect/>
          </a:stretch>
        </p:blipFill>
        <p:spPr>
          <a:xfrm>
            <a:off x="4770920" y="784707"/>
            <a:ext cx="168160" cy="2030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>
            <a:extLst>
              <a:ext uri="{FF2B5EF4-FFF2-40B4-BE49-F238E27FC236}">
                <a16:creationId xmlns:a16="http://schemas.microsoft.com/office/drawing/2014/main" id="{36885674-53D4-49FC-9693-36ECC464C5ED}"/>
              </a:ext>
            </a:extLst>
          </p:cNvPr>
          <p:cNvSpPr/>
          <p:nvPr/>
        </p:nvSpPr>
        <p:spPr>
          <a:xfrm>
            <a:off x="1536700" y="5457825"/>
            <a:ext cx="67945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b="1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Cooperation partnerships in higher education (KA220-HED)</a:t>
            </a:r>
            <a:endParaRPr lang="tr-TR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592DF154-8D1C-45DA-B4D1-F808176C2EDF}"/>
              </a:ext>
            </a:extLst>
          </p:cNvPr>
          <p:cNvSpPr/>
          <p:nvPr/>
        </p:nvSpPr>
        <p:spPr>
          <a:xfrm>
            <a:off x="927100" y="3319760"/>
            <a:ext cx="8686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tr-TR" sz="2400" b="1" dirty="0">
              <a:solidFill>
                <a:srgbClr val="C00000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tr-TR" sz="2400" b="1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TIMISOARA</a:t>
            </a:r>
            <a:r>
              <a:rPr lang="tr-TR" sz="2400" b="1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/ROMANIA </a:t>
            </a:r>
          </a:p>
          <a:p>
            <a:pPr algn="ctr"/>
            <a:endParaRPr lang="tr-TR" sz="2400" b="1" dirty="0">
              <a:solidFill>
                <a:srgbClr val="C00000"/>
              </a:solidFill>
              <a:latin typeface="Comic Sans MS" panose="030F0702030302020204" pitchFamily="66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Dikdörtgen 9">
            <a:extLst>
              <a:ext uri="{FF2B5EF4-FFF2-40B4-BE49-F238E27FC236}">
                <a16:creationId xmlns:a16="http://schemas.microsoft.com/office/drawing/2014/main" id="{7338C9A1-13C5-478A-97E0-DE46C113EFAF}"/>
              </a:ext>
            </a:extLst>
          </p:cNvPr>
          <p:cNvSpPr/>
          <p:nvPr/>
        </p:nvSpPr>
        <p:spPr>
          <a:xfrm>
            <a:off x="1003300" y="1438096"/>
            <a:ext cx="8839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Enhancing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Practices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and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Strengthening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Core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Competencies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in 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Disaster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Nursing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through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the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Learning HUB </a:t>
            </a:r>
          </a:p>
          <a:p>
            <a:pPr algn="ctr"/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(</a:t>
            </a:r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ECoDN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-HUB</a:t>
            </a:r>
            <a:r>
              <a:rPr lang="tr-T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005" y="2349386"/>
            <a:ext cx="9089390" cy="615553"/>
          </a:xfrm>
        </p:spPr>
        <p:txBody>
          <a:bodyPr/>
          <a:lstStyle/>
          <a:p>
            <a:pPr algn="ctr"/>
            <a:r>
              <a:rPr sz="4000"/>
              <a:t>Algorithm for Creating a VR Scenario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4010" y="4285615"/>
            <a:ext cx="7485380" cy="1846659"/>
          </a:xfrm>
        </p:spPr>
        <p:txBody>
          <a:bodyPr/>
          <a:lstStyle/>
          <a:p>
            <a:r>
              <a:rPr sz="4000" dirty="0">
                <a:latin typeface="+mj-lt"/>
              </a:rPr>
              <a:t>Overview of the process for designing an educational VR scenario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</p:spPr>
        <p:txBody>
          <a:bodyPr wrap="square" anchor="ctr">
            <a:normAutofit/>
          </a:bodyPr>
          <a:lstStyle/>
          <a:p>
            <a:r>
              <a:rPr lang="cs-CZ"/>
              <a:t>1. Preparation of the Scenario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8AA057E-DBB5-366F-A9D5-F88BF5C29AC5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96546155"/>
              </p:ext>
            </p:extLst>
          </p:nvPr>
        </p:nvGraphicFramePr>
        <p:xfrm>
          <a:off x="534670" y="1703070"/>
          <a:ext cx="9624060" cy="47998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</p:spPr>
        <p:txBody>
          <a:bodyPr wrap="square" anchor="ctr">
            <a:normAutofit/>
          </a:bodyPr>
          <a:lstStyle/>
          <a:p>
            <a:r>
              <a:rPr lang="cs-CZ"/>
              <a:t>2. Selection of Technology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3FBB002-0ABA-D734-9BA4-2C54E85595DE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528935511"/>
              </p:ext>
            </p:extLst>
          </p:nvPr>
        </p:nvGraphicFramePr>
        <p:xfrm>
          <a:off x="534670" y="1703070"/>
          <a:ext cx="9624060" cy="47998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700" y="1571625"/>
            <a:ext cx="9624060" cy="553998"/>
          </a:xfrm>
        </p:spPr>
        <p:txBody>
          <a:bodyPr/>
          <a:lstStyle/>
          <a:p>
            <a:r>
              <a:rPr lang="cs-CZ" sz="3600"/>
              <a:t>3. Scenario Design</a:t>
            </a:r>
            <a:endParaRPr lang="cs-CZ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41" y="2257425"/>
            <a:ext cx="9171759" cy="3939540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sz="3200" dirty="0"/>
              <a:t>Introductory instructions – user learns tasks and controls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sz="3200" dirty="0"/>
              <a:t>Situation simulation – character with bleeding, realistic wound animation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sz="3200" dirty="0"/>
              <a:t>Interaction options – user selects actions (apply pressure, use bandage, tourniquet)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sz="3200" dirty="0"/>
              <a:t>Evaluation – system analyzes correctness and provides feedback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40" y="1647825"/>
            <a:ext cx="9624060" cy="553998"/>
          </a:xfrm>
        </p:spPr>
        <p:txBody>
          <a:bodyPr/>
          <a:lstStyle/>
          <a:p>
            <a:r>
              <a:rPr sz="3600"/>
              <a:t>4. Development and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670" y="2409825"/>
            <a:ext cx="9624060" cy="3877985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sz="3600" dirty="0"/>
              <a:t>Creation of 3D models for environments and characters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sz="3600" dirty="0"/>
              <a:t>Programming interactions and physical simulations (e.g., bleeding behavior based on incorrect actions)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sz="3600" dirty="0"/>
              <a:t>Integration of AI for dynamic response to user actions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00" y="2105025"/>
            <a:ext cx="9624060" cy="553998"/>
          </a:xfrm>
        </p:spPr>
        <p:txBody>
          <a:bodyPr/>
          <a:lstStyle/>
          <a:p>
            <a:r>
              <a:rPr sz="3600" dirty="0"/>
              <a:t>5. Testing and Optimization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670" y="3019425"/>
            <a:ext cx="9624060" cy="2215991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sz="3600" dirty="0"/>
              <a:t>Internal testing by developers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sz="3600" dirty="0"/>
              <a:t>User testing with target audience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sz="3600" dirty="0"/>
              <a:t>Refining scenario and interactions based on feedback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700" y="2028825"/>
            <a:ext cx="9624060" cy="553998"/>
          </a:xfrm>
        </p:spPr>
        <p:txBody>
          <a:bodyPr/>
          <a:lstStyle/>
          <a:p>
            <a:r>
              <a:rPr sz="3600"/>
              <a:t>6. Deployment and Effectiveness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500" y="2790825"/>
            <a:ext cx="9624060" cy="2215991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sz="3600" dirty="0"/>
              <a:t>Deployment in educational institutions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sz="3600" dirty="0"/>
              <a:t>Data collection on user success rates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sz="3600" dirty="0"/>
              <a:t>Iterative improvements based on performance analysis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.TPM Background Presentation" id="{030112C1-C6DF-7A4B-9454-8EA6F48CAFBB}" vid="{B2B09157-BB55-2940-BA1F-6CE8643DD4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</TotalTime>
  <Words>243</Words>
  <Application>Microsoft Office PowerPoint</Application>
  <PresentationFormat>Özel</PresentationFormat>
  <Paragraphs>32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Comic Sans MS</vt:lpstr>
      <vt:lpstr>Times New Roman</vt:lpstr>
      <vt:lpstr>Office Theme</vt:lpstr>
      <vt:lpstr>PowerPoint Sunusu</vt:lpstr>
      <vt:lpstr>Algorithm for Creating a VR Scenario</vt:lpstr>
      <vt:lpstr>1. Preparation of the Scenario</vt:lpstr>
      <vt:lpstr>2. Selection of Technology</vt:lpstr>
      <vt:lpstr>3. Scenario Design</vt:lpstr>
      <vt:lpstr>4. Development and Implementation</vt:lpstr>
      <vt:lpstr>5. Testing and Optimization</vt:lpstr>
      <vt:lpstr>6. Deployment and Effectiveness Evaluation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AFETSABLON-08.11.24</dc:title>
  <dc:creator>user</dc:creator>
  <cp:lastModifiedBy>Selma Turan Kavradım</cp:lastModifiedBy>
  <cp:revision>13</cp:revision>
  <dcterms:created xsi:type="dcterms:W3CDTF">2024-11-21T16:56:41Z</dcterms:created>
  <dcterms:modified xsi:type="dcterms:W3CDTF">2025-03-13T09:46:27Z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2024-11-08T00:00:00Z</vt:filetime>
  </property>
  <property fmtid="{D5CDD505-2E9C-101B-9397-08002B2CF9AE}" pid="3" name="Creator">
    <vt:lpwstr>Adobe Illustrator 29.0 (Windows)</vt:lpwstr>
  </property>
  <property fmtid="{D5CDD505-2E9C-101B-9397-08002B2CF9AE}" pid="4" name="LastSaved">
    <vt:filetime>2024-11-21T00:00:00Z</vt:filetime>
  </property>
  <property fmtid="{D5CDD505-2E9C-101B-9397-08002B2CF9AE}" pid="5" name="Producer">
    <vt:lpwstr>Adobe PDF library 17.00</vt:lpwstr>
  </property>
</Properties>
</file>